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89" r:id="rId3"/>
    <p:sldId id="288" r:id="rId4"/>
    <p:sldId id="29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11/12/2019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11/12/2019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b.sk/en/research/international-projec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Report on UMB MARDS </a:t>
            </a:r>
            <a:r>
              <a:rPr lang="sk-SK" b="1" dirty="0" err="1" smtClean="0"/>
              <a:t>activities</a:t>
            </a:r>
            <a:r>
              <a:rPr lang="sk-SK" b="1" dirty="0" smtClean="0"/>
              <a:t> in 2019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Kamila Borseková &amp; Alexandra Bitušíková</a:t>
            </a:r>
          </a:p>
          <a:p>
            <a:r>
              <a:rPr lang="sk-SK" sz="2400" dirty="0" smtClean="0"/>
              <a:t>Matej </a:t>
            </a:r>
            <a:r>
              <a:rPr lang="sk-SK" sz="2400" dirty="0" err="1" smtClean="0"/>
              <a:t>Bel</a:t>
            </a:r>
            <a:r>
              <a:rPr lang="sk-SK" sz="2400" dirty="0" smtClean="0"/>
              <a:t> </a:t>
            </a:r>
            <a:r>
              <a:rPr lang="sk-SK" sz="2400" dirty="0" err="1" smtClean="0"/>
              <a:t>University</a:t>
            </a:r>
            <a:r>
              <a:rPr lang="sk-SK" sz="2400" dirty="0" smtClean="0"/>
              <a:t> in Banska Bystrica, Slovakia</a:t>
            </a:r>
            <a:endParaRPr lang="sk-SK" sz="2400" dirty="0"/>
          </a:p>
          <a:p>
            <a:r>
              <a:rPr lang="sk-SK" sz="2400" dirty="0" err="1" smtClean="0"/>
              <a:t>Vienna</a:t>
            </a:r>
            <a:r>
              <a:rPr lang="sk-SK" sz="2400" dirty="0" smtClean="0"/>
              <a:t>, 11 December 2019</a:t>
            </a:r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7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in 2019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8072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sk-SK" dirty="0" smtClean="0"/>
              <a:t> </a:t>
            </a:r>
            <a:r>
              <a:rPr lang="en-US" dirty="0" smtClean="0"/>
              <a:t>Trainings </a:t>
            </a:r>
            <a:r>
              <a:rPr lang="en-US" dirty="0"/>
              <a:t>involvement </a:t>
            </a:r>
            <a:endParaRPr lang="sk-SK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Attendance </a:t>
            </a:r>
            <a:r>
              <a:rPr lang="sk-SK" dirty="0" smtClean="0"/>
              <a:t>on </a:t>
            </a:r>
            <a:r>
              <a:rPr lang="en-US" dirty="0" smtClean="0"/>
              <a:t>2 trainings: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Professional Management of Doctoral Studies, Vienna, 25 – 28 June 2019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Professionalization of PhD Supervision, Dubrovnik, 5. – 6. September 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Organisation of Training no. 3: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Collaborative Doctoral Programmes, Banska Bystrica, 2. – 5. October 2019 </a:t>
            </a:r>
            <a:endParaRPr lang="sk-SK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sk-SK" dirty="0" err="1" smtClean="0"/>
              <a:t>Introduction</a:t>
            </a:r>
            <a:r>
              <a:rPr lang="sk-SK" dirty="0" smtClean="0"/>
              <a:t> </a:t>
            </a:r>
            <a:r>
              <a:rPr lang="sk-SK" dirty="0" smtClean="0"/>
              <a:t>to </a:t>
            </a:r>
            <a:r>
              <a:rPr lang="sk-SK" dirty="0" err="1" smtClean="0"/>
              <a:t>Transversal</a:t>
            </a:r>
            <a:r>
              <a:rPr lang="sk-SK" dirty="0" smtClean="0"/>
              <a:t> </a:t>
            </a:r>
            <a:r>
              <a:rPr lang="sk-SK" dirty="0" err="1" smtClean="0"/>
              <a:t>Competences</a:t>
            </a:r>
            <a:r>
              <a:rPr lang="sk-SK" dirty="0" smtClean="0"/>
              <a:t> </a:t>
            </a:r>
            <a:endParaRPr lang="sk-SK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/>
              <a:t>WP Involvement – according to work plan </a:t>
            </a:r>
            <a:endParaRPr lang="sk-SK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sk-SK" dirty="0"/>
              <a:t> </a:t>
            </a:r>
            <a:r>
              <a:rPr lang="sk-SK" dirty="0" err="1" smtClean="0"/>
              <a:t>Proposal</a:t>
            </a:r>
            <a:r>
              <a:rPr lang="sk-SK" dirty="0" smtClean="0"/>
              <a:t> of </a:t>
            </a:r>
            <a:r>
              <a:rPr lang="sk-SK" dirty="0" err="1" smtClean="0"/>
              <a:t>Internal</a:t>
            </a:r>
            <a:r>
              <a:rPr lang="sk-SK" dirty="0" smtClean="0"/>
              <a:t> Mobility </a:t>
            </a:r>
            <a:r>
              <a:rPr lang="sk-SK" dirty="0" smtClean="0"/>
              <a:t>Report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1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Dissemination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Dissemination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MARDS </a:t>
            </a:r>
            <a:r>
              <a:rPr lang="sk-SK" dirty="0" err="1" smtClean="0"/>
              <a:t>project</a:t>
            </a:r>
            <a:r>
              <a:rPr lang="sk-SK" dirty="0" smtClean="0"/>
              <a:t> at </a:t>
            </a:r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website</a:t>
            </a:r>
            <a:r>
              <a:rPr lang="sk-SK" dirty="0" smtClean="0"/>
              <a:t>: </a:t>
            </a:r>
          </a:p>
          <a:p>
            <a:r>
              <a:rPr lang="sk-SK" dirty="0">
                <a:hlinkClick r:id="rId2"/>
              </a:rPr>
              <a:t>https://www.umb.sk/en/research/international-projects</a:t>
            </a:r>
            <a:r>
              <a:rPr lang="sk-SK" dirty="0" smtClean="0">
                <a:hlinkClick r:id="rId2"/>
              </a:rPr>
              <a:t>/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project</a:t>
            </a:r>
            <a:r>
              <a:rPr lang="sk-SK" dirty="0" smtClean="0"/>
              <a:t> </a:t>
            </a:r>
            <a:r>
              <a:rPr lang="sk-SK" dirty="0" err="1" smtClean="0"/>
              <a:t>notice-board</a:t>
            </a:r>
            <a:endParaRPr lang="sk-SK" dirty="0" smtClean="0"/>
          </a:p>
          <a:p>
            <a:r>
              <a:rPr lang="sk-SK" dirty="0" err="1" smtClean="0"/>
              <a:t>Article</a:t>
            </a:r>
            <a:r>
              <a:rPr lang="sk-SK" dirty="0" smtClean="0"/>
              <a:t> in </a:t>
            </a:r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Newsletter</a:t>
            </a:r>
            <a:r>
              <a:rPr lang="sk-SK" dirty="0" smtClean="0"/>
              <a:t>, </a:t>
            </a:r>
            <a:r>
              <a:rPr lang="sk-SK" dirty="0" err="1" smtClean="0"/>
              <a:t>issue</a:t>
            </a:r>
            <a:r>
              <a:rPr lang="sk-SK" dirty="0" smtClean="0"/>
              <a:t> 3/2019 </a:t>
            </a:r>
          </a:p>
          <a:p>
            <a:pPr lvl="1"/>
            <a:r>
              <a:rPr lang="sk-SK" dirty="0" smtClean="0"/>
              <a:t>no. of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reached</a:t>
            </a:r>
            <a:r>
              <a:rPr lang="sk-SK" dirty="0" smtClean="0"/>
              <a:t>: 500+ </a:t>
            </a: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4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Dissemination</a:t>
            </a:r>
            <a:r>
              <a:rPr lang="sk-SK" dirty="0" smtClean="0"/>
              <a:t> </a:t>
            </a:r>
            <a:r>
              <a:rPr lang="sk-SK" dirty="0" err="1" smtClean="0"/>
              <a:t>proposal</a:t>
            </a:r>
            <a:r>
              <a:rPr lang="sk-SK" dirty="0" smtClean="0"/>
              <a:t> by UMB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Gate project profile and active platform for dissemination of project results and partial outputs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Easy</a:t>
            </a:r>
            <a:r>
              <a:rPr lang="sk-SK" dirty="0" smtClean="0"/>
              <a:t> to </a:t>
            </a:r>
            <a:r>
              <a:rPr lang="sk-SK" dirty="0" err="1" smtClean="0"/>
              <a:t>measure</a:t>
            </a:r>
            <a:r>
              <a:rPr lang="sk-SK" dirty="0" smtClean="0"/>
              <a:t> </a:t>
            </a:r>
            <a:r>
              <a:rPr lang="sk-SK" dirty="0" err="1" smtClean="0"/>
              <a:t>impact</a:t>
            </a:r>
            <a:r>
              <a:rPr lang="sk-SK" dirty="0" smtClean="0"/>
              <a:t> </a:t>
            </a:r>
            <a:r>
              <a:rPr lang="sk-SK" dirty="0" err="1" smtClean="0"/>
              <a:t>via</a:t>
            </a:r>
            <a:r>
              <a:rPr lang="sk-SK" dirty="0" smtClean="0"/>
              <a:t> </a:t>
            </a:r>
            <a:r>
              <a:rPr lang="sk-SK" dirty="0" err="1" smtClean="0"/>
              <a:t>views</a:t>
            </a:r>
            <a:r>
              <a:rPr lang="sk-SK" dirty="0" smtClean="0"/>
              <a:t>, </a:t>
            </a:r>
            <a:r>
              <a:rPr lang="sk-SK" dirty="0" err="1" smtClean="0"/>
              <a:t>likes</a:t>
            </a:r>
            <a:r>
              <a:rPr lang="sk-SK" dirty="0" smtClean="0"/>
              <a:t>, </a:t>
            </a:r>
            <a:r>
              <a:rPr lang="sk-SK" dirty="0" err="1" smtClean="0"/>
              <a:t>citations</a:t>
            </a:r>
            <a:r>
              <a:rPr lang="sk-SK" dirty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comments</a:t>
            </a:r>
            <a:r>
              <a:rPr lang="sk-SK" dirty="0" smtClean="0"/>
              <a:t> </a:t>
            </a:r>
            <a:r>
              <a:rPr lang="sk-SK" dirty="0" err="1" smtClean="0"/>
              <a:t>etc</a:t>
            </a:r>
            <a:r>
              <a:rPr lang="sk-SK" dirty="0" smtClean="0"/>
              <a:t>. </a:t>
            </a:r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/>
                </a:solidFill>
              </a:rPr>
              <a:t>Thank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you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very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much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198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 PPT Template</Template>
  <TotalTime>893</TotalTime>
  <Words>203</Words>
  <Application>Microsoft Office PowerPoint</Application>
  <PresentationFormat>Prezentácia na obrazovke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Motív balíka Office</vt:lpstr>
      <vt:lpstr>Report on UMB MARDS activities in 2019</vt:lpstr>
      <vt:lpstr>Activities in 2019</vt:lpstr>
      <vt:lpstr>Dissemination </vt:lpstr>
      <vt:lpstr>Dissemination proposal by UMB</vt:lpstr>
      <vt:lpstr>Thank you very much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MARDS</dc:title>
  <dc:creator>Bitusikova</dc:creator>
  <cp:lastModifiedBy>Kamila</cp:lastModifiedBy>
  <cp:revision>56</cp:revision>
  <dcterms:created xsi:type="dcterms:W3CDTF">2019-09-25T18:39:43Z</dcterms:created>
  <dcterms:modified xsi:type="dcterms:W3CDTF">2019-12-11T09:07:12Z</dcterms:modified>
</cp:coreProperties>
</file>